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25201563" cy="36009263"/>
  <p:notesSz cx="6858000" cy="9144000"/>
  <p:defaultTextStyle>
    <a:defPPr>
      <a:defRPr lang="en-US"/>
    </a:defPPr>
    <a:lvl1pPr marL="0" algn="l" defTabSz="3298965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1pPr>
    <a:lvl2pPr marL="1649482" algn="l" defTabSz="3298965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2pPr>
    <a:lvl3pPr marL="3298965" algn="l" defTabSz="3298965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3pPr>
    <a:lvl4pPr marL="4948446" algn="l" defTabSz="3298965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4pPr>
    <a:lvl5pPr marL="6597929" algn="l" defTabSz="3298965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5pPr>
    <a:lvl6pPr marL="8247411" algn="l" defTabSz="3298965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6pPr>
    <a:lvl7pPr marL="9896893" algn="l" defTabSz="3298965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7pPr>
    <a:lvl8pPr marL="11546375" algn="l" defTabSz="3298965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8pPr>
    <a:lvl9pPr marL="13195856" algn="l" defTabSz="3298965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1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 autoAdjust="0"/>
  </p:normalViewPr>
  <p:slideViewPr>
    <p:cSldViewPr snapToGrid="0">
      <p:cViewPr varScale="1">
        <p:scale>
          <a:sx n="18" d="100"/>
          <a:sy n="18" d="100"/>
        </p:scale>
        <p:origin x="2562" y="60"/>
      </p:cViewPr>
      <p:guideLst>
        <p:guide orient="horz" pos="11341"/>
        <p:guide pos="7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1713D4-9F9C-324F-94DE-7F7816CD319A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0731EA-305B-034E-9569-901B207CE8FB}" type="pres">
      <dgm:prSet presAssocID="{B21713D4-9F9C-324F-94DE-7F7816CD319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0DF757-8FB4-1A42-BE67-5D12A9CE9326}" type="pres">
      <dgm:prSet presAssocID="{B21713D4-9F9C-324F-94DE-7F7816CD319A}" presName="dummyMaxCanvas" presStyleCnt="0">
        <dgm:presLayoutVars/>
      </dgm:prSet>
      <dgm:spPr/>
    </dgm:pt>
  </dgm:ptLst>
  <dgm:cxnLst>
    <dgm:cxn modelId="{09A308D6-74D4-CA4C-826A-E616299E202E}" type="presOf" srcId="{B21713D4-9F9C-324F-94DE-7F7816CD319A}" destId="{340731EA-305B-034E-9569-901B207CE8FB}" srcOrd="0" destOrd="0" presId="urn:microsoft.com/office/officeart/2005/8/layout/vProcess5"/>
    <dgm:cxn modelId="{0C731648-3550-684A-BC7C-404B40A8B5C6}" type="presParOf" srcId="{340731EA-305B-034E-9569-901B207CE8FB}" destId="{A60DF757-8FB4-1A42-BE67-5D12A9CE9326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pt-BR" smtClean="0"/>
              <a:t>26/04/2017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pt-BR" noProof="0" smtClean="0"/>
              <a:t>26/04/2017</a:t>
            </a:fld>
            <a:endParaRPr lang="pt-BR" noProof="0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8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9098" algn="l" defTabSz="818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8196" algn="l" defTabSz="818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7294" algn="l" defTabSz="818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6391" algn="l" defTabSz="818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5489" algn="l" defTabSz="818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54586" algn="l" defTabSz="818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63684" algn="l" defTabSz="818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72782" algn="l" defTabSz="8181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349500" y="1143000"/>
            <a:ext cx="21590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77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ô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4724192"/>
            <a:ext cx="25201563" cy="482578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9" tIns="45725" rIns="91449" bIns="45725" rtlCol="0" anchor="ctr"/>
          <a:lstStyle/>
          <a:p>
            <a:pPr algn="ctr"/>
            <a:endParaRPr lang="pt-BR" sz="6000" dirty="0" err="1" smtClean="0"/>
          </a:p>
        </p:txBody>
      </p:sp>
      <p:sp>
        <p:nvSpPr>
          <p:cNvPr id="34" name="Retângulo 7"/>
          <p:cNvSpPr/>
          <p:nvPr userDrawn="1"/>
        </p:nvSpPr>
        <p:spPr bwMode="gray">
          <a:xfrm>
            <a:off x="0" y="0"/>
            <a:ext cx="25201563" cy="5917940"/>
          </a:xfrm>
          <a:prstGeom prst="rect">
            <a:avLst/>
          </a:prstGeom>
          <a:solidFill>
            <a:schemeClr val="accent2">
              <a:lumMod val="75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9" tIns="45725" rIns="91449" bIns="45725" rtlCol="0" anchor="ctr"/>
          <a:lstStyle/>
          <a:p>
            <a:pPr algn="ctr"/>
            <a:endParaRPr lang="en-US" sz="4200"/>
          </a:p>
        </p:txBody>
      </p:sp>
      <p:sp>
        <p:nvSpPr>
          <p:cNvPr id="32" name="Instruções"/>
          <p:cNvSpPr/>
          <p:nvPr userDrawn="1"/>
        </p:nvSpPr>
        <p:spPr>
          <a:xfrm>
            <a:off x="25437828" y="-1"/>
            <a:ext cx="7524089" cy="360092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7516" tIns="45725" rIns="157516" bIns="45725" rtlCol="0" anchor="t"/>
          <a:lstStyle/>
          <a:p>
            <a:pPr>
              <a:spcBef>
                <a:spcPts val="689"/>
              </a:spcBef>
              <a:buSzPct val="100000"/>
            </a:pPr>
            <a:r>
              <a:rPr lang="pt-BR" sz="5500" noProof="0" dirty="0" smtClean="0">
                <a:solidFill>
                  <a:srgbClr val="7F7F7F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Imprimindo:</a:t>
            </a:r>
          </a:p>
          <a:p>
            <a:pPr>
              <a:spcBef>
                <a:spcPts val="689"/>
              </a:spcBef>
              <a:buSzPct val="100000"/>
            </a:pPr>
            <a:r>
              <a:rPr lang="pt-BR" sz="3800" noProof="0" dirty="0" smtClean="0">
                <a:solidFill>
                  <a:srgbClr val="7F7F7F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Este pôster tem 70 cm de largura por 100 cm de altura. Ele foi projetado para ser impresso em uma impressora de grandes formatos.</a:t>
            </a:r>
          </a:p>
          <a:p>
            <a:pPr>
              <a:spcBef>
                <a:spcPts val="172"/>
              </a:spcBef>
              <a:buSzPct val="100000"/>
            </a:pPr>
            <a:endParaRPr lang="pt-BR" sz="3800" noProof="0" dirty="0" smtClean="0">
              <a:solidFill>
                <a:srgbClr val="7F7F7F"/>
              </a:solidFill>
              <a:latin typeface="Calibri Light" panose="020F03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 panose="020B0604020202020204" pitchFamily="34" charset="0"/>
            </a:endParaRPr>
          </a:p>
          <a:p>
            <a:pPr>
              <a:spcBef>
                <a:spcPts val="689"/>
              </a:spcBef>
              <a:buSzPct val="100000"/>
            </a:pPr>
            <a:r>
              <a:rPr lang="pt-BR" sz="5100" noProof="0" dirty="0" smtClean="0">
                <a:solidFill>
                  <a:srgbClr val="7F7F7F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Personalizando o Conteúdo:</a:t>
            </a:r>
          </a:p>
          <a:p>
            <a:pPr>
              <a:spcBef>
                <a:spcPts val="689"/>
              </a:spcBef>
              <a:buSzPct val="100000"/>
            </a:pPr>
            <a:r>
              <a:rPr lang="pt-BR" sz="3800" noProof="0" dirty="0" smtClean="0">
                <a:solidFill>
                  <a:srgbClr val="7F7F7F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Os espaços reservados deste pôster estão formatados para você. Digite nos espaços reservados para adicionar texto ou clique em um ícone para adicionar uma tabela, gráfico, elemento gráfico </a:t>
            </a:r>
            <a:r>
              <a:rPr lang="pt-BR" sz="3800" noProof="0" dirty="0" err="1" smtClean="0">
                <a:solidFill>
                  <a:srgbClr val="7F7F7F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SmartArt</a:t>
            </a:r>
            <a:r>
              <a:rPr lang="pt-BR" sz="3800" noProof="0" dirty="0" smtClean="0">
                <a:solidFill>
                  <a:srgbClr val="7F7F7F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, imagem ou arquivo multimídia.</a:t>
            </a:r>
          </a:p>
          <a:p>
            <a:pPr>
              <a:spcBef>
                <a:spcPts val="1378"/>
              </a:spcBef>
              <a:buSzPct val="100000"/>
            </a:pPr>
            <a:r>
              <a:rPr lang="pt-BR" sz="3800" noProof="0" dirty="0" smtClean="0">
                <a:solidFill>
                  <a:srgbClr val="7F7F7F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Para adicionar ou remover marcadores do texto, clique no botão Marcadores da guia Página Inicial.</a:t>
            </a:r>
          </a:p>
          <a:p>
            <a:pPr>
              <a:spcBef>
                <a:spcPts val="1378"/>
              </a:spcBef>
              <a:buSzPct val="100000"/>
            </a:pPr>
            <a:r>
              <a:rPr lang="pt-BR" sz="3800" noProof="0" dirty="0" smtClean="0">
                <a:solidFill>
                  <a:srgbClr val="7F7F7F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Se precisar de mais espaços reservados para títulos, conteúdo ou texto do corpo, faça uma cópia do que você precisa e arraste para o lugar. Os Guias Inteligentes do PowerPoint o ajudarão a alinhá-lo com todo o resto.</a:t>
            </a:r>
          </a:p>
          <a:p>
            <a:pPr>
              <a:spcBef>
                <a:spcPts val="1378"/>
              </a:spcBef>
              <a:buSzPct val="100000"/>
            </a:pPr>
            <a:r>
              <a:rPr lang="pt-BR" sz="3800" noProof="0" dirty="0" smtClean="0">
                <a:solidFill>
                  <a:srgbClr val="7F7F7F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Quer usar suas próprias imagens em vez das nossas? Não tem problema! Basta clicar em uma imagem, pressionar a tecla Delete e clicar no ícone para adicionar a sua imagem.</a:t>
            </a:r>
            <a:endParaRPr lang="pt-BR" sz="3800" noProof="0" dirty="0">
              <a:solidFill>
                <a:srgbClr val="7F7F7F"/>
              </a:solidFill>
              <a:latin typeface="Calibri Light" panose="020F03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31" name="Espaço Reservado para Texto 6"/>
          <p:cNvSpPr>
            <a:spLocks noGrp="1"/>
          </p:cNvSpPr>
          <p:nvPr>
            <p:ph type="body" sz="quarter" idx="36"/>
          </p:nvPr>
        </p:nvSpPr>
        <p:spPr bwMode="auto">
          <a:xfrm>
            <a:off x="665042" y="4478302"/>
            <a:ext cx="17325622" cy="707018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>
                <a:solidFill>
                  <a:schemeClr val="bg1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3" hasCustomPrompt="1"/>
          </p:nvPr>
        </p:nvSpPr>
        <p:spPr>
          <a:xfrm>
            <a:off x="529299" y="9833647"/>
            <a:ext cx="7350456" cy="14003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97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1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pt-BR" noProof="0" dirty="0" smtClean="0"/>
              <a:t>Título</a:t>
            </a:r>
            <a:endParaRPr lang="pt-BR" noProof="0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quarter" idx="39" hasCustomPrompt="1"/>
          </p:nvPr>
        </p:nvSpPr>
        <p:spPr bwMode="ltGray">
          <a:xfrm>
            <a:off x="529299" y="11414052"/>
            <a:ext cx="7350456" cy="2989149"/>
          </a:xfrm>
          <a:solidFill>
            <a:schemeClr val="tx2">
              <a:lumMod val="10000"/>
              <a:lumOff val="90000"/>
            </a:schemeClr>
          </a:solidFill>
        </p:spPr>
        <p:txBody>
          <a:bodyPr lIns="365797" rIns="365797" anchor="ctr">
            <a:noAutofit/>
          </a:bodyPr>
          <a:lstStyle>
            <a:lvl1pPr marL="0" indent="0">
              <a:spcBef>
                <a:spcPts val="689"/>
              </a:spcBef>
              <a:buFont typeface="Arial" panose="020B0604020202020204" pitchFamily="34" charset="0"/>
              <a:buNone/>
              <a:defRPr sz="2500" baseline="0"/>
            </a:lvl1pPr>
            <a:lvl2pPr marL="328174" indent="-328174">
              <a:spcBef>
                <a:spcPts val="689"/>
              </a:spcBef>
              <a:buFont typeface="Arial" panose="020B0604020202020204" pitchFamily="34" charset="0"/>
              <a:buChar char="•"/>
              <a:defRPr sz="2500"/>
            </a:lvl2pPr>
            <a:lvl3pPr marL="328174" indent="-328174">
              <a:spcBef>
                <a:spcPts val="689"/>
              </a:spcBef>
              <a:buFont typeface="Arial" panose="020B0604020202020204" pitchFamily="34" charset="0"/>
              <a:buChar char="•"/>
              <a:defRPr sz="2500"/>
            </a:lvl3pPr>
            <a:lvl4pPr marL="0" indent="0">
              <a:spcBef>
                <a:spcPts val="689"/>
              </a:spcBef>
              <a:buNone/>
              <a:defRPr sz="2500"/>
            </a:lvl4pPr>
            <a:lvl5pPr marL="0" indent="0">
              <a:spcBef>
                <a:spcPts val="689"/>
              </a:spcBef>
              <a:buNone/>
              <a:defRPr sz="2500"/>
            </a:lvl5pPr>
            <a:lvl6pPr marL="0" indent="0">
              <a:spcBef>
                <a:spcPts val="689"/>
              </a:spcBef>
              <a:buNone/>
              <a:defRPr sz="2500"/>
            </a:lvl6pPr>
            <a:lvl7pPr marL="0" indent="0">
              <a:spcBef>
                <a:spcPts val="689"/>
              </a:spcBef>
              <a:buNone/>
              <a:defRPr sz="2500"/>
            </a:lvl7pPr>
            <a:lvl8pPr marL="0" indent="0">
              <a:spcBef>
                <a:spcPts val="689"/>
              </a:spcBef>
              <a:buNone/>
              <a:defRPr sz="2500"/>
            </a:lvl8pPr>
            <a:lvl9pPr marL="0" indent="0">
              <a:spcBef>
                <a:spcPts val="689"/>
              </a:spcBef>
              <a:buNone/>
              <a:defRPr sz="2500"/>
            </a:lvl9pPr>
          </a:lstStyle>
          <a:p>
            <a:pPr lvl="0"/>
            <a:r>
              <a:rPr lang="pt-BR" noProof="0" dirty="0" smtClean="0"/>
              <a:t>Digite sua pergunta ou uma frase do problema aqui</a:t>
            </a:r>
            <a:endParaRPr lang="pt-BR" noProof="0" dirty="0"/>
          </a:p>
        </p:txBody>
      </p:sp>
      <p:sp>
        <p:nvSpPr>
          <p:cNvPr id="11" name="Espaço Reservado para Texto 6"/>
          <p:cNvSpPr>
            <a:spLocks noGrp="1"/>
          </p:cNvSpPr>
          <p:nvPr>
            <p:ph type="body" sz="quarter" idx="17" hasCustomPrompt="1"/>
          </p:nvPr>
        </p:nvSpPr>
        <p:spPr>
          <a:xfrm>
            <a:off x="656291" y="16354207"/>
            <a:ext cx="7350456" cy="1333677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97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1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pt-BR" noProof="0" dirty="0" smtClean="0"/>
              <a:t>Título</a:t>
            </a:r>
            <a:endParaRPr lang="pt-BR" noProof="0" dirty="0"/>
          </a:p>
        </p:txBody>
      </p:sp>
      <p:sp>
        <p:nvSpPr>
          <p:cNvPr id="20" name="Espaço Reservado para Conteúdo 17"/>
          <p:cNvSpPr>
            <a:spLocks noGrp="1"/>
          </p:cNvSpPr>
          <p:nvPr>
            <p:ph sz="quarter" idx="25" hasCustomPrompt="1"/>
          </p:nvPr>
        </p:nvSpPr>
        <p:spPr>
          <a:xfrm>
            <a:off x="656291" y="17984629"/>
            <a:ext cx="7350456" cy="6593407"/>
          </a:xfrm>
        </p:spPr>
        <p:txBody>
          <a:bodyPr lIns="91449" tIns="182898"/>
          <a:lstStyle>
            <a:lvl1pPr>
              <a:defRPr sz="18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dirty="0" smtClean="0"/>
              <a:t>Use este espaço reservado para adicionar texto ou outro conteúdo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  <a:p>
            <a:pPr lvl="5"/>
            <a:r>
              <a:rPr lang="pt-BR" noProof="0" dirty="0" smtClean="0"/>
              <a:t>Seis</a:t>
            </a:r>
          </a:p>
          <a:p>
            <a:pPr lvl="5"/>
            <a:r>
              <a:rPr lang="pt-BR" noProof="0" dirty="0" smtClean="0"/>
              <a:t>Sete</a:t>
            </a:r>
          </a:p>
          <a:p>
            <a:pPr lvl="5"/>
            <a:r>
              <a:rPr lang="pt-BR" noProof="0" dirty="0" smtClean="0"/>
              <a:t>Oito</a:t>
            </a:r>
          </a:p>
          <a:p>
            <a:pPr lvl="5"/>
            <a:r>
              <a:rPr lang="pt-BR" noProof="0" dirty="0" smtClean="0"/>
              <a:t>Nove</a:t>
            </a:r>
            <a:endParaRPr lang="pt-BR" noProof="0" dirty="0"/>
          </a:p>
        </p:txBody>
      </p:sp>
      <p:sp>
        <p:nvSpPr>
          <p:cNvPr id="13" name="Espaço Reservado para Texto 6"/>
          <p:cNvSpPr>
            <a:spLocks noGrp="1"/>
          </p:cNvSpPr>
          <p:nvPr>
            <p:ph type="body" sz="quarter" idx="19" hasCustomPrompt="1"/>
          </p:nvPr>
        </p:nvSpPr>
        <p:spPr>
          <a:xfrm>
            <a:off x="656291" y="25036440"/>
            <a:ext cx="7350456" cy="1333677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97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1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pt-BR" noProof="0" dirty="0" smtClean="0"/>
              <a:t>Título</a:t>
            </a:r>
            <a:endParaRPr lang="pt-BR" noProof="0" dirty="0"/>
          </a:p>
        </p:txBody>
      </p:sp>
      <p:sp>
        <p:nvSpPr>
          <p:cNvPr id="21" name="Espaço Reservado para Conteúdo 17"/>
          <p:cNvSpPr>
            <a:spLocks noGrp="1"/>
          </p:cNvSpPr>
          <p:nvPr>
            <p:ph sz="quarter" idx="26" hasCustomPrompt="1"/>
          </p:nvPr>
        </p:nvSpPr>
        <p:spPr>
          <a:xfrm>
            <a:off x="656291" y="26616847"/>
            <a:ext cx="7350456" cy="7982053"/>
          </a:xfrm>
        </p:spPr>
        <p:txBody>
          <a:bodyPr lIns="91449" tIns="182898"/>
          <a:lstStyle>
            <a:lvl1pPr>
              <a:defRPr sz="18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dirty="0" smtClean="0"/>
              <a:t>Use este espaço reservado para adicionar texto ou outro conteúdo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  <a:p>
            <a:pPr lvl="5"/>
            <a:r>
              <a:rPr lang="pt-BR" noProof="0" dirty="0" smtClean="0"/>
              <a:t>Seis</a:t>
            </a:r>
          </a:p>
          <a:p>
            <a:pPr lvl="5"/>
            <a:r>
              <a:rPr lang="pt-BR" noProof="0" dirty="0" smtClean="0"/>
              <a:t>Sete</a:t>
            </a:r>
          </a:p>
          <a:p>
            <a:pPr lvl="5"/>
            <a:r>
              <a:rPr lang="pt-BR" noProof="0" dirty="0" smtClean="0"/>
              <a:t>Oito</a:t>
            </a:r>
          </a:p>
          <a:p>
            <a:pPr lvl="5"/>
            <a:r>
              <a:rPr lang="pt-BR" noProof="0" dirty="0" smtClean="0"/>
              <a:t>Nove</a:t>
            </a:r>
            <a:endParaRPr lang="pt-BR" noProof="0" dirty="0"/>
          </a:p>
        </p:txBody>
      </p:sp>
      <p:sp>
        <p:nvSpPr>
          <p:cNvPr id="38" name="Espaço Reservado para Texto 6"/>
          <p:cNvSpPr>
            <a:spLocks noGrp="1"/>
          </p:cNvSpPr>
          <p:nvPr>
            <p:ph type="body" sz="quarter" idx="40" hasCustomPrompt="1"/>
          </p:nvPr>
        </p:nvSpPr>
        <p:spPr>
          <a:xfrm>
            <a:off x="8925554" y="15674032"/>
            <a:ext cx="7350456" cy="1333677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97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1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pt-BR" noProof="0" dirty="0" smtClean="0"/>
              <a:t>Título</a:t>
            </a:r>
            <a:endParaRPr lang="pt-BR" noProof="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23" hasCustomPrompt="1"/>
          </p:nvPr>
        </p:nvSpPr>
        <p:spPr>
          <a:xfrm>
            <a:off x="8925554" y="17254438"/>
            <a:ext cx="7350456" cy="7323595"/>
          </a:xfrm>
        </p:spPr>
        <p:txBody>
          <a:bodyPr lIns="91449" tIns="182898"/>
          <a:lstStyle>
            <a:lvl1pPr>
              <a:defRPr sz="18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dirty="0" smtClean="0"/>
              <a:t>Use este espaço reservado para adicionar texto ou outro conteúdo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  <a:p>
            <a:pPr lvl="5"/>
            <a:r>
              <a:rPr lang="pt-BR" noProof="0" dirty="0" smtClean="0"/>
              <a:t>Seis</a:t>
            </a:r>
          </a:p>
          <a:p>
            <a:pPr lvl="5"/>
            <a:r>
              <a:rPr lang="pt-BR" noProof="0" dirty="0" smtClean="0"/>
              <a:t>Sete</a:t>
            </a:r>
          </a:p>
          <a:p>
            <a:pPr lvl="5"/>
            <a:r>
              <a:rPr lang="pt-BR" noProof="0" dirty="0" smtClean="0"/>
              <a:t>Oito</a:t>
            </a:r>
          </a:p>
          <a:p>
            <a:pPr lvl="5"/>
            <a:r>
              <a:rPr lang="pt-BR" noProof="0" dirty="0" smtClean="0"/>
              <a:t>Nove</a:t>
            </a:r>
            <a:endParaRPr lang="pt-BR" noProof="0" dirty="0"/>
          </a:p>
        </p:txBody>
      </p:sp>
      <p:sp>
        <p:nvSpPr>
          <p:cNvPr id="24" name="Espaço Reservado para Texto 6"/>
          <p:cNvSpPr>
            <a:spLocks noGrp="1"/>
          </p:cNvSpPr>
          <p:nvPr>
            <p:ph type="body" sz="quarter" idx="29" hasCustomPrompt="1"/>
          </p:nvPr>
        </p:nvSpPr>
        <p:spPr>
          <a:xfrm>
            <a:off x="8925554" y="25036440"/>
            <a:ext cx="7350456" cy="1333677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97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1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pt-BR" noProof="0" dirty="0" smtClean="0"/>
              <a:t>Título</a:t>
            </a:r>
            <a:endParaRPr lang="pt-BR" noProof="0" dirty="0"/>
          </a:p>
        </p:txBody>
      </p:sp>
      <p:sp>
        <p:nvSpPr>
          <p:cNvPr id="25" name="Espaço Reservado para Conteúdo 17"/>
          <p:cNvSpPr>
            <a:spLocks noGrp="1"/>
          </p:cNvSpPr>
          <p:nvPr>
            <p:ph sz="quarter" idx="30" hasCustomPrompt="1"/>
          </p:nvPr>
        </p:nvSpPr>
        <p:spPr>
          <a:xfrm>
            <a:off x="8925554" y="26616847"/>
            <a:ext cx="7350456" cy="7982053"/>
          </a:xfrm>
        </p:spPr>
        <p:txBody>
          <a:bodyPr lIns="91449" tIns="182898"/>
          <a:lstStyle>
            <a:lvl1pPr>
              <a:defRPr sz="18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dirty="0" smtClean="0"/>
              <a:t>Use este espaço reservado para adicionar texto ou outro conteúdo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  <a:p>
            <a:pPr lvl="5"/>
            <a:r>
              <a:rPr lang="pt-BR" noProof="0" dirty="0" smtClean="0"/>
              <a:t>Seis</a:t>
            </a:r>
          </a:p>
          <a:p>
            <a:pPr lvl="5"/>
            <a:r>
              <a:rPr lang="pt-BR" noProof="0" dirty="0" smtClean="0"/>
              <a:t>Sete</a:t>
            </a:r>
          </a:p>
          <a:p>
            <a:pPr lvl="5"/>
            <a:r>
              <a:rPr lang="pt-BR" noProof="0" dirty="0" smtClean="0"/>
              <a:t>Oito</a:t>
            </a:r>
          </a:p>
          <a:p>
            <a:pPr lvl="5"/>
            <a:r>
              <a:rPr lang="pt-BR" noProof="0" dirty="0" smtClean="0"/>
              <a:t>Nove</a:t>
            </a:r>
            <a:endParaRPr lang="pt-BR" noProof="0" dirty="0"/>
          </a:p>
        </p:txBody>
      </p:sp>
      <p:sp>
        <p:nvSpPr>
          <p:cNvPr id="28" name="Espaço Reservado para Conteúdo 17"/>
          <p:cNvSpPr>
            <a:spLocks noGrp="1"/>
          </p:cNvSpPr>
          <p:nvPr>
            <p:ph sz="quarter" idx="33" hasCustomPrompt="1"/>
          </p:nvPr>
        </p:nvSpPr>
        <p:spPr>
          <a:xfrm>
            <a:off x="17168565" y="16315259"/>
            <a:ext cx="7350456" cy="4964761"/>
          </a:xfrm>
        </p:spPr>
        <p:txBody>
          <a:bodyPr lIns="91449" tIns="182898"/>
          <a:lstStyle>
            <a:lvl1pPr>
              <a:defRPr sz="18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dirty="0" smtClean="0"/>
              <a:t>Use este espaço reservado para adicionar texto ou outro conteúdo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  <a:endParaRPr lang="pt-BR" noProof="0" dirty="0"/>
          </a:p>
        </p:txBody>
      </p:sp>
      <p:sp>
        <p:nvSpPr>
          <p:cNvPr id="39" name="Espaço Reservado para Texto 6"/>
          <p:cNvSpPr>
            <a:spLocks noGrp="1"/>
          </p:cNvSpPr>
          <p:nvPr>
            <p:ph type="body" sz="quarter" idx="41" hasCustomPrompt="1"/>
          </p:nvPr>
        </p:nvSpPr>
        <p:spPr>
          <a:xfrm>
            <a:off x="17168565" y="21623668"/>
            <a:ext cx="7350456" cy="1333677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97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1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pt-BR" noProof="0" dirty="0" smtClean="0"/>
              <a:t>Título</a:t>
            </a:r>
            <a:endParaRPr lang="pt-BR" noProof="0" dirty="0"/>
          </a:p>
        </p:txBody>
      </p:sp>
      <p:sp>
        <p:nvSpPr>
          <p:cNvPr id="40" name="Espaço Reservado para Conteúdo 17"/>
          <p:cNvSpPr>
            <a:spLocks noGrp="1"/>
          </p:cNvSpPr>
          <p:nvPr>
            <p:ph sz="quarter" idx="42" hasCustomPrompt="1"/>
          </p:nvPr>
        </p:nvSpPr>
        <p:spPr>
          <a:xfrm>
            <a:off x="17168565" y="23204075"/>
            <a:ext cx="7350456" cy="4752738"/>
          </a:xfrm>
        </p:spPr>
        <p:txBody>
          <a:bodyPr lIns="91449" tIns="182898"/>
          <a:lstStyle>
            <a:lvl1pPr>
              <a:defRPr sz="18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dirty="0" smtClean="0"/>
              <a:t>Use este espaço reservado para adicionar texto ou outro conteúdo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  <a:endParaRPr lang="pt-BR" noProof="0" dirty="0"/>
          </a:p>
        </p:txBody>
      </p:sp>
      <p:sp>
        <p:nvSpPr>
          <p:cNvPr id="29" name="Espaço Reservado para Texto 6"/>
          <p:cNvSpPr>
            <a:spLocks noGrp="1"/>
          </p:cNvSpPr>
          <p:nvPr>
            <p:ph type="body" sz="quarter" idx="34" hasCustomPrompt="1"/>
          </p:nvPr>
        </p:nvSpPr>
        <p:spPr>
          <a:xfrm>
            <a:off x="17168565" y="28137238"/>
            <a:ext cx="7350456" cy="1333677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97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1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4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pt-BR" noProof="0" dirty="0" smtClean="0"/>
              <a:t>Título</a:t>
            </a:r>
            <a:endParaRPr lang="pt-BR" noProof="0" dirty="0"/>
          </a:p>
        </p:txBody>
      </p:sp>
      <p:sp>
        <p:nvSpPr>
          <p:cNvPr id="30" name="Espaço Reservado para Conteúdo 17"/>
          <p:cNvSpPr>
            <a:spLocks noGrp="1"/>
          </p:cNvSpPr>
          <p:nvPr>
            <p:ph sz="quarter" idx="35" hasCustomPrompt="1"/>
          </p:nvPr>
        </p:nvSpPr>
        <p:spPr>
          <a:xfrm>
            <a:off x="17168565" y="29717645"/>
            <a:ext cx="7350456" cy="4881255"/>
          </a:xfrm>
        </p:spPr>
        <p:txBody>
          <a:bodyPr lIns="91449" tIns="182898"/>
          <a:lstStyle>
            <a:lvl1pPr>
              <a:defRPr sz="18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dirty="0" smtClean="0"/>
              <a:t>Use este espaço reservado para adicionar texto ou outro conteúdo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  <a:p>
            <a:pPr lvl="5"/>
            <a:r>
              <a:rPr lang="pt-BR" noProof="0" dirty="0" smtClean="0"/>
              <a:t>Seis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pt-BR" noProof="0" smtClean="0"/>
              <a:t>26/04/2017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noProof="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8" name="Espaço Reservado para Imagem 7"/>
          <p:cNvSpPr>
            <a:spLocks noGrp="1"/>
          </p:cNvSpPr>
          <p:nvPr>
            <p:ph type="pic" sz="quarter" idx="43"/>
          </p:nvPr>
        </p:nvSpPr>
        <p:spPr>
          <a:xfrm>
            <a:off x="18529275" y="0"/>
            <a:ext cx="6672289" cy="4203231"/>
          </a:xfrm>
          <a:effectDag name="">
            <a:cont type="tree" name="">
              <a:effect ref="fillLine"/>
              <a:alphaMod>
                <a:cont name="">
                  <a:fill>
                    <a:gradFill>
                      <a:gsLst>
                        <a:gs pos="60000">
                          <a:srgbClr val="000000">
                            <a:alpha val="100000"/>
                          </a:srgbClr>
                        </a:gs>
                        <a:gs pos="97000">
                          <a:srgbClr val="000000">
                            <a:alpha val="0"/>
                          </a:srgbClr>
                        </a:gs>
                      </a:gsLst>
                      <a:lin ang="10800000"/>
                    </a:gradFill>
                  </a:fill>
                </a:cont>
              </a:alphaMod>
            </a:cont>
          </a:effectDag>
        </p:spPr>
        <p:txBody>
          <a:bodyPr lIns="91449" tIns="457246" rIns="91449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264">
          <p15:clr>
            <a:srgbClr val="A4A3A4"/>
          </p15:clr>
        </p15:guide>
        <p15:guide id="2" pos="10610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 bwMode="ltGray">
          <a:xfrm>
            <a:off x="1" y="1"/>
            <a:ext cx="25201563" cy="55014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9" tIns="45725" rIns="91449" bIns="45725" rtlCol="0" anchor="ctr"/>
          <a:lstStyle/>
          <a:p>
            <a:pPr algn="ctr"/>
            <a:endParaRPr lang="en-US" sz="4200"/>
          </a:p>
        </p:txBody>
      </p:sp>
      <p:sp>
        <p:nvSpPr>
          <p:cNvPr id="10" name="Retângulo 7"/>
          <p:cNvSpPr/>
          <p:nvPr userDrawn="1"/>
        </p:nvSpPr>
        <p:spPr bwMode="gray">
          <a:xfrm>
            <a:off x="0" y="0"/>
            <a:ext cx="25201563" cy="4622596"/>
          </a:xfrm>
          <a:prstGeom prst="rect">
            <a:avLst/>
          </a:prstGeom>
          <a:solidFill>
            <a:schemeClr val="accent2">
              <a:lumMod val="75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9" tIns="45725" rIns="91449" bIns="45725" rtlCol="0" anchor="ctr"/>
          <a:lstStyle/>
          <a:p>
            <a:pPr algn="ctr"/>
            <a:endParaRPr lang="en-US" sz="4200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665041" y="750259"/>
            <a:ext cx="17326075" cy="3250771"/>
          </a:xfrm>
          <a:prstGeom prst="rect">
            <a:avLst/>
          </a:prstGeom>
        </p:spPr>
        <p:txBody>
          <a:bodyPr vert="horz" lIns="91449" tIns="45725" rIns="91449" bIns="45725" rtlCol="0" anchor="b">
            <a:normAutofit/>
          </a:bodyPr>
          <a:lstStyle/>
          <a:p>
            <a:r>
              <a:rPr lang="pt-BR" noProof="0" dirty="0" smtClean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65041" y="6585028"/>
            <a:ext cx="23880232" cy="25848318"/>
          </a:xfrm>
          <a:prstGeom prst="rect">
            <a:avLst/>
          </a:prstGeom>
        </p:spPr>
        <p:txBody>
          <a:bodyPr vert="horz" lIns="91449" tIns="45725" rIns="91449" bIns="45725" rtlCol="0">
            <a:normAutofit/>
          </a:bodyPr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56291" y="35130098"/>
            <a:ext cx="5670352" cy="500129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pt-BR" noProof="0" smtClean="0"/>
              <a:pPr/>
              <a:t>26/04/2017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6326643" y="35130098"/>
            <a:ext cx="12548279" cy="500129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8874921" y="35130098"/>
            <a:ext cx="5670352" cy="500129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pt-BR" noProof="0" smtClean="0"/>
              <a:pPr/>
              <a:t>‹nº›</a:t>
            </a:fld>
            <a:endParaRPr lang="pt-BR" noProof="0" dirty="0"/>
          </a:p>
        </p:txBody>
      </p:sp>
      <p:sp>
        <p:nvSpPr>
          <p:cNvPr id="8" name="Retângulo 7"/>
          <p:cNvSpPr/>
          <p:nvPr userDrawn="1"/>
        </p:nvSpPr>
        <p:spPr bwMode="gray">
          <a:xfrm>
            <a:off x="1" y="4632080"/>
            <a:ext cx="25201563" cy="125032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9" tIns="45725" rIns="91449" bIns="45725" rtlCol="0" anchor="ctr"/>
          <a:lstStyle/>
          <a:p>
            <a:pPr algn="ctr"/>
            <a:endParaRPr lang="en-US" sz="4200"/>
          </a:p>
        </p:txBody>
      </p:sp>
      <p:cxnSp>
        <p:nvCxnSpPr>
          <p:cNvPr id="9" name="Conector Reto 8"/>
          <p:cNvCxnSpPr/>
          <p:nvPr userDrawn="1"/>
        </p:nvCxnSpPr>
        <p:spPr>
          <a:xfrm>
            <a:off x="1" y="4682876"/>
            <a:ext cx="25201563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2520375" rtl="0" eaLnBrk="1" latinLnBrk="0" hangingPunct="1">
        <a:lnSpc>
          <a:spcPct val="90000"/>
        </a:lnSpc>
        <a:spcBef>
          <a:spcPct val="0"/>
        </a:spcBef>
        <a:buNone/>
        <a:defRPr sz="66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62539" indent="-262539" algn="l" defTabSz="2520375" rtl="0" eaLnBrk="1" latinLnBrk="0" hangingPunct="1">
        <a:lnSpc>
          <a:spcPct val="100000"/>
        </a:lnSpc>
        <a:spcBef>
          <a:spcPts val="689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94" indent="-262539" algn="l" defTabSz="2520375" rtl="0" eaLnBrk="1" latinLnBrk="0" hangingPunct="1">
        <a:lnSpc>
          <a:spcPct val="100000"/>
        </a:lnSpc>
        <a:spcBef>
          <a:spcPts val="689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30094" indent="-262539" algn="l" defTabSz="2520375" rtl="0" eaLnBrk="1" latinLnBrk="0" hangingPunct="1">
        <a:lnSpc>
          <a:spcPct val="100000"/>
        </a:lnSpc>
        <a:spcBef>
          <a:spcPts val="689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630094" indent="-262539" algn="l" defTabSz="2520375" rtl="0" eaLnBrk="1" latinLnBrk="0" hangingPunct="1">
        <a:lnSpc>
          <a:spcPct val="100000"/>
        </a:lnSpc>
        <a:spcBef>
          <a:spcPts val="689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630094" indent="-262539" algn="l" defTabSz="2520375" rtl="0" eaLnBrk="1" latinLnBrk="0" hangingPunct="1">
        <a:lnSpc>
          <a:spcPct val="100000"/>
        </a:lnSpc>
        <a:spcBef>
          <a:spcPts val="689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630094" indent="-262539" algn="l" defTabSz="2520375" rtl="0" eaLnBrk="1" latinLnBrk="0" hangingPunct="1">
        <a:lnSpc>
          <a:spcPct val="100000"/>
        </a:lnSpc>
        <a:spcBef>
          <a:spcPts val="689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630094" indent="-262539" algn="l" defTabSz="2520375" rtl="0" eaLnBrk="1" latinLnBrk="0" hangingPunct="1">
        <a:lnSpc>
          <a:spcPct val="100000"/>
        </a:lnSpc>
        <a:spcBef>
          <a:spcPts val="689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630094" indent="-262539" algn="l" defTabSz="2520375" rtl="0" eaLnBrk="1" latinLnBrk="0" hangingPunct="1">
        <a:lnSpc>
          <a:spcPct val="100000"/>
        </a:lnSpc>
        <a:spcBef>
          <a:spcPts val="689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630094" indent="-262539" algn="l" defTabSz="2520375" rtl="0" eaLnBrk="1" latinLnBrk="0" hangingPunct="1">
        <a:lnSpc>
          <a:spcPct val="100000"/>
        </a:lnSpc>
        <a:spcBef>
          <a:spcPts val="689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20375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260187" algn="l" defTabSz="2520375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520375" algn="l" defTabSz="2520375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563" algn="l" defTabSz="2520375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4pPr>
      <a:lvl5pPr marL="5040750" algn="l" defTabSz="2520375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5pPr>
      <a:lvl6pPr marL="6300937" algn="l" defTabSz="2520375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6pPr>
      <a:lvl7pPr marL="7561125" algn="l" defTabSz="2520375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7pPr>
      <a:lvl8pPr marL="8821313" algn="l" defTabSz="2520375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8pPr>
      <a:lvl9pPr marL="10081500" algn="l" defTabSz="2520375" rtl="0" eaLnBrk="1" latinLnBrk="0" hangingPunct="1">
        <a:defRPr sz="5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1339">
          <p15:clr>
            <a:srgbClr val="A4A3A4"/>
          </p15:clr>
        </p15:guide>
        <p15:guide id="2" pos="413">
          <p15:clr>
            <a:srgbClr val="A4A3A4"/>
          </p15:clr>
        </p15:guide>
        <p15:guide id="3" pos="15461">
          <p15:clr>
            <a:srgbClr val="A4A3A4"/>
          </p15:clr>
        </p15:guide>
        <p15:guide id="4" pos="7937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92000">
              <a:schemeClr val="bg1"/>
            </a:gs>
            <a:gs pos="9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ço Reservado para Texto 22"/>
          <p:cNvSpPr>
            <a:spLocks noGrp="1"/>
          </p:cNvSpPr>
          <p:nvPr>
            <p:ph type="body" sz="quarter" idx="36"/>
          </p:nvPr>
        </p:nvSpPr>
        <p:spPr>
          <a:xfrm>
            <a:off x="-706451" y="6121130"/>
            <a:ext cx="9976887" cy="3276456"/>
          </a:xfrm>
        </p:spPr>
        <p:txBody>
          <a:bodyPr/>
          <a:lstStyle/>
          <a:p>
            <a:pPr algn="ctr"/>
            <a:r>
              <a:rPr lang="pt-BR" sz="7200" dirty="0">
                <a:solidFill>
                  <a:schemeClr val="bg1"/>
                </a:solidFill>
              </a:rPr>
              <a:t>Autor 1</a:t>
            </a:r>
          </a:p>
          <a:p>
            <a:pPr algn="ctr"/>
            <a:r>
              <a:rPr lang="en-US" sz="6000" dirty="0">
                <a:solidFill>
                  <a:schemeClr val="bg1"/>
                </a:solidFill>
              </a:rPr>
              <a:t>e mail</a:t>
            </a:r>
            <a:r>
              <a:rPr lang="pt-BR" sz="6000" dirty="0">
                <a:solidFill>
                  <a:schemeClr val="bg1"/>
                </a:solidFill>
              </a:rPr>
              <a:t>@mail </a:t>
            </a:r>
            <a:endParaRPr lang="pt-BR" sz="4800" dirty="0">
              <a:solidFill>
                <a:schemeClr val="bg1"/>
              </a:solidFill>
            </a:endParaRPr>
          </a:p>
          <a:p>
            <a:pPr algn="ctr"/>
            <a:r>
              <a:rPr lang="pt-BR" sz="4800" dirty="0" smtClean="0">
                <a:solidFill>
                  <a:schemeClr val="bg1"/>
                </a:solidFill>
              </a:rPr>
              <a:t>Instituição</a:t>
            </a:r>
            <a:endParaRPr lang="pt-BR" sz="4800" dirty="0">
              <a:solidFill>
                <a:schemeClr val="bg1"/>
              </a:solidFill>
            </a:endParaRPr>
          </a:p>
        </p:txBody>
      </p:sp>
      <p:sp>
        <p:nvSpPr>
          <p:cNvPr id="67" name="Espaço Reservado para Texto 66"/>
          <p:cNvSpPr>
            <a:spLocks noGrp="1"/>
          </p:cNvSpPr>
          <p:nvPr>
            <p:ph type="body" sz="quarter" idx="13"/>
          </p:nvPr>
        </p:nvSpPr>
        <p:spPr>
          <a:xfrm>
            <a:off x="605495" y="9932722"/>
            <a:ext cx="7350456" cy="1400360"/>
          </a:xfrm>
        </p:spPr>
        <p:txBody>
          <a:bodyPr/>
          <a:lstStyle/>
          <a:p>
            <a:r>
              <a:rPr lang="pt-BR" b="1" dirty="0" smtClean="0"/>
              <a:t>Resumo</a:t>
            </a:r>
            <a:endParaRPr lang="pt-BR" b="1" dirty="0"/>
          </a:p>
        </p:txBody>
      </p:sp>
      <p:sp>
        <p:nvSpPr>
          <p:cNvPr id="69" name="Espaço Reservado para Texto 68"/>
          <p:cNvSpPr>
            <a:spLocks noGrp="1"/>
          </p:cNvSpPr>
          <p:nvPr>
            <p:ph type="body" sz="quarter" idx="39"/>
          </p:nvPr>
        </p:nvSpPr>
        <p:spPr>
          <a:xfrm>
            <a:off x="605495" y="11391054"/>
            <a:ext cx="7350456" cy="6451359"/>
          </a:xfrm>
        </p:spPr>
        <p:txBody>
          <a:bodyPr/>
          <a:lstStyle/>
          <a:p>
            <a:r>
              <a:rPr lang="pt-BR" sz="2400" dirty="0"/>
              <a:t>O texto do resumo deverá ter alinhamento de parágrafo justificado, sem recuos à direita ou à esquerda e com espaçamento entre linhas SIMPLES. Use este espaço para escrever o resumo. </a:t>
            </a:r>
          </a:p>
          <a:p>
            <a:r>
              <a:rPr lang="pt-BR" sz="2400" dirty="0"/>
              <a:t>PALAVRAS-CHAVE: Use até 05 (cinco) palavras chave, separando-as por vírgula.</a:t>
            </a:r>
          </a:p>
          <a:p>
            <a:pPr algn="just" fontAlgn="base"/>
            <a:endParaRPr lang="pt-BR" sz="2400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4294967295"/>
          </p:nvPr>
        </p:nvSpPr>
        <p:spPr>
          <a:xfrm>
            <a:off x="8225902" y="11435346"/>
            <a:ext cx="8085661" cy="48612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dirty="0"/>
              <a:t>Apresentar o assunto estudado, abordando os aspectos gerais e buscando introduzir ao leitor na temática delineada. Também, fazer uma descrição sucinta dos objetivos da pesquisa. Ressaltar a importância da pesquisa dentro do contexto científico e/ou tecnológico, relatando as possíveis contribuições dos resultados alcançados.</a:t>
            </a:r>
          </a:p>
          <a:p>
            <a:pPr marL="0" indent="0" algn="just">
              <a:buNone/>
            </a:pPr>
            <a:endParaRPr lang="pt-BR" sz="2800" dirty="0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29"/>
          </p:nvPr>
        </p:nvSpPr>
        <p:spPr>
          <a:xfrm>
            <a:off x="17421337" y="29036676"/>
            <a:ext cx="7350456" cy="1283660"/>
          </a:xfrm>
        </p:spPr>
        <p:txBody>
          <a:bodyPr/>
          <a:lstStyle/>
          <a:p>
            <a:r>
              <a:rPr lang="pt-BR" b="1" dirty="0" smtClean="0"/>
              <a:t>Referências</a:t>
            </a:r>
            <a:endParaRPr lang="pt-BR" b="1" dirty="0"/>
          </a:p>
        </p:txBody>
      </p:sp>
      <p:pic>
        <p:nvPicPr>
          <p:cNvPr id="18" name="Espaço Reservado para Conteúdo 17"/>
          <p:cNvPicPr>
            <a:picLocks noGrp="1" noChangeAspect="1"/>
          </p:cNvPicPr>
          <p:nvPr>
            <p:ph sz="quarter" idx="3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0" y="54354"/>
            <a:ext cx="6913563" cy="2813722"/>
          </a:xfrm>
          <a:gradFill>
            <a:gsLst>
              <a:gs pos="0">
                <a:schemeClr val="bg1">
                  <a:lumMod val="8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11057" y="5511560"/>
            <a:ext cx="24536522" cy="1371540"/>
          </a:xfrm>
        </p:spPr>
        <p:txBody>
          <a:bodyPr>
            <a:noAutofit/>
          </a:bodyPr>
          <a:lstStyle/>
          <a:p>
            <a:pPr algn="ctr"/>
            <a:r>
              <a:rPr lang="en-GB" sz="7200" b="1" dirty="0" smtClean="0"/>
              <a:t>TÍTULO CENTRALIZADO</a:t>
            </a:r>
            <a:br>
              <a:rPr lang="en-GB" sz="7200" b="1" dirty="0" smtClean="0"/>
            </a:br>
            <a:r>
              <a:rPr lang="pt-BR" sz="7200" b="1" dirty="0"/>
              <a:t/>
            </a:r>
            <a:br>
              <a:rPr lang="pt-BR" sz="7200" b="1" dirty="0"/>
            </a:br>
            <a:endParaRPr lang="en-US" sz="7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-253984" y="2732755"/>
            <a:ext cx="25201563" cy="76196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2" y="5917960"/>
            <a:ext cx="25201563" cy="76196"/>
          </a:xfrm>
          <a:prstGeom prst="line">
            <a:avLst/>
          </a:prstGeom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Espaço Reservado para Texto 66"/>
          <p:cNvSpPr>
            <a:spLocks noGrp="1"/>
          </p:cNvSpPr>
          <p:nvPr>
            <p:ph type="body" sz="quarter" idx="13"/>
          </p:nvPr>
        </p:nvSpPr>
        <p:spPr>
          <a:xfrm>
            <a:off x="9133053" y="9932728"/>
            <a:ext cx="15116016" cy="1400360"/>
          </a:xfrm>
        </p:spPr>
        <p:txBody>
          <a:bodyPr/>
          <a:lstStyle/>
          <a:p>
            <a:r>
              <a:rPr lang="pt-BR" b="1" dirty="0" smtClean="0"/>
              <a:t>Introdução</a:t>
            </a:r>
            <a:endParaRPr lang="pt-BR" dirty="0"/>
          </a:p>
        </p:txBody>
      </p:sp>
      <p:sp>
        <p:nvSpPr>
          <p:cNvPr id="27" name="Espaço Reservado para Texto 22"/>
          <p:cNvSpPr>
            <a:spLocks noGrp="1"/>
          </p:cNvSpPr>
          <p:nvPr>
            <p:ph type="body" sz="quarter" idx="36"/>
          </p:nvPr>
        </p:nvSpPr>
        <p:spPr>
          <a:xfrm>
            <a:off x="8225902" y="6146536"/>
            <a:ext cx="8987884" cy="3352725"/>
          </a:xfrm>
        </p:spPr>
        <p:txBody>
          <a:bodyPr/>
          <a:lstStyle/>
          <a:p>
            <a:pPr algn="ctr"/>
            <a:r>
              <a:rPr lang="pt-BR" sz="7200" dirty="0">
                <a:solidFill>
                  <a:schemeClr val="bg1"/>
                </a:solidFill>
              </a:rPr>
              <a:t>Autor </a:t>
            </a:r>
            <a:r>
              <a:rPr lang="pt-BR" sz="7200" dirty="0" smtClean="0">
                <a:solidFill>
                  <a:schemeClr val="bg1"/>
                </a:solidFill>
              </a:rPr>
              <a:t>2</a:t>
            </a:r>
            <a:endParaRPr lang="pt-BR" sz="7200" dirty="0">
              <a:solidFill>
                <a:schemeClr val="bg1"/>
              </a:solidFill>
            </a:endParaRPr>
          </a:p>
          <a:p>
            <a:pPr algn="ctr"/>
            <a:r>
              <a:rPr lang="en-US" sz="6000" dirty="0">
                <a:solidFill>
                  <a:schemeClr val="bg1"/>
                </a:solidFill>
              </a:rPr>
              <a:t>e mail</a:t>
            </a:r>
            <a:r>
              <a:rPr lang="pt-BR" sz="6000" dirty="0">
                <a:solidFill>
                  <a:schemeClr val="bg1"/>
                </a:solidFill>
              </a:rPr>
              <a:t>@mail </a:t>
            </a:r>
            <a:endParaRPr lang="pt-BR" sz="4800" dirty="0">
              <a:solidFill>
                <a:schemeClr val="bg1"/>
              </a:solidFill>
            </a:endParaRPr>
          </a:p>
          <a:p>
            <a:pPr algn="ctr"/>
            <a:r>
              <a:rPr lang="pt-BR" sz="4800" dirty="0" smtClean="0">
                <a:solidFill>
                  <a:schemeClr val="bg1"/>
                </a:solidFill>
              </a:rPr>
              <a:t>Instituição</a:t>
            </a:r>
            <a:endParaRPr lang="pt-BR" sz="48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261632" y="21205882"/>
            <a:ext cx="24237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.</a:t>
            </a:r>
            <a:endParaRPr lang="pt-BR" sz="1600" dirty="0"/>
          </a:p>
          <a:p>
            <a:endParaRPr lang="en-US" sz="6000" dirty="0" err="1" smtClean="0"/>
          </a:p>
        </p:txBody>
      </p:sp>
      <p:sp>
        <p:nvSpPr>
          <p:cNvPr id="38" name="TextBox 37"/>
          <p:cNvSpPr txBox="1"/>
          <p:nvPr/>
        </p:nvSpPr>
        <p:spPr>
          <a:xfrm>
            <a:off x="17662993" y="21160998"/>
            <a:ext cx="24237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.</a:t>
            </a:r>
            <a:endParaRPr lang="pt-BR" sz="1600" dirty="0"/>
          </a:p>
          <a:p>
            <a:endParaRPr lang="en-US" sz="6000" dirty="0" err="1" smtClean="0"/>
          </a:p>
        </p:txBody>
      </p:sp>
      <p:sp>
        <p:nvSpPr>
          <p:cNvPr id="41" name="Espaço Reservado para Texto 66"/>
          <p:cNvSpPr>
            <a:spLocks noGrp="1"/>
          </p:cNvSpPr>
          <p:nvPr>
            <p:ph type="body" sz="quarter" idx="13"/>
          </p:nvPr>
        </p:nvSpPr>
        <p:spPr>
          <a:xfrm>
            <a:off x="1565210" y="28947127"/>
            <a:ext cx="15116016" cy="1400360"/>
          </a:xfrm>
        </p:spPr>
        <p:txBody>
          <a:bodyPr/>
          <a:lstStyle/>
          <a:p>
            <a:r>
              <a:rPr lang="pt-BR" b="1" dirty="0" smtClean="0"/>
              <a:t>Conclusões e Resultados</a:t>
            </a:r>
            <a:endParaRPr lang="pt-BR" dirty="0"/>
          </a:p>
        </p:txBody>
      </p:sp>
      <p:sp>
        <p:nvSpPr>
          <p:cNvPr id="36" name="TextBox 35"/>
          <p:cNvSpPr txBox="1"/>
          <p:nvPr/>
        </p:nvSpPr>
        <p:spPr>
          <a:xfrm>
            <a:off x="9128125" y="25080980"/>
            <a:ext cx="1846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6000" dirty="0" err="1" smtClean="0"/>
          </a:p>
        </p:txBody>
      </p:sp>
      <p:sp>
        <p:nvSpPr>
          <p:cNvPr id="44" name="Espaço Reservado para Conteúdo 10"/>
          <p:cNvSpPr>
            <a:spLocks noGrp="1"/>
          </p:cNvSpPr>
          <p:nvPr>
            <p:ph sz="quarter" idx="4294967295"/>
          </p:nvPr>
        </p:nvSpPr>
        <p:spPr>
          <a:xfrm>
            <a:off x="344415" y="31004611"/>
            <a:ext cx="7350456" cy="48612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smtClean="0"/>
              <a:t>.</a:t>
            </a:r>
            <a:endParaRPr lang="pt-BR" sz="2800" dirty="0"/>
          </a:p>
          <a:p>
            <a:pPr marL="0" indent="0" algn="just">
              <a:buNone/>
            </a:pPr>
            <a:endParaRPr lang="pt-BR" sz="2800" dirty="0"/>
          </a:p>
        </p:txBody>
      </p:sp>
      <p:sp>
        <p:nvSpPr>
          <p:cNvPr id="45" name="Espaço Reservado para Texto 66"/>
          <p:cNvSpPr>
            <a:spLocks noGrp="1"/>
          </p:cNvSpPr>
          <p:nvPr>
            <p:ph type="body" sz="quarter" idx="13"/>
          </p:nvPr>
        </p:nvSpPr>
        <p:spPr>
          <a:xfrm>
            <a:off x="750382" y="22221624"/>
            <a:ext cx="15116016" cy="1400360"/>
          </a:xfrm>
        </p:spPr>
        <p:txBody>
          <a:bodyPr/>
          <a:lstStyle/>
          <a:p>
            <a:r>
              <a:rPr lang="fr-FR" b="1" dirty="0" smtClean="0"/>
              <a:t>Metodologia</a:t>
            </a:r>
            <a:endParaRPr lang="pt-BR" b="1" dirty="0"/>
          </a:p>
        </p:txBody>
      </p:sp>
      <p:graphicFrame>
        <p:nvGraphicFramePr>
          <p:cNvPr id="48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92101796"/>
              </p:ext>
            </p:extLst>
          </p:nvPr>
        </p:nvGraphicFramePr>
        <p:xfrm>
          <a:off x="16401447" y="23651817"/>
          <a:ext cx="8641364" cy="5159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0" name="Rectangle 39"/>
          <p:cNvSpPr/>
          <p:nvPr/>
        </p:nvSpPr>
        <p:spPr>
          <a:xfrm>
            <a:off x="8231743" y="23615184"/>
            <a:ext cx="80004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800" dirty="0"/>
          </a:p>
        </p:txBody>
      </p:sp>
      <p:sp>
        <p:nvSpPr>
          <p:cNvPr id="34" name="Espaço Reservado para Conteúdo 10"/>
          <p:cNvSpPr>
            <a:spLocks noGrp="1"/>
          </p:cNvSpPr>
          <p:nvPr>
            <p:ph sz="quarter" idx="4294967295"/>
          </p:nvPr>
        </p:nvSpPr>
        <p:spPr>
          <a:xfrm>
            <a:off x="237892" y="23923704"/>
            <a:ext cx="8085661" cy="48612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dirty="0"/>
              <a:t>Apresentar os materiais e equipamentos utilizados na pesquisa de campo e/ou experimental, detalhando os métodos e procedimentos empregados durante as atividades, detalhando a metodologia utilizada para a resolução do problema, os equipamentos e softwares usados no estudo.</a:t>
            </a:r>
          </a:p>
          <a:p>
            <a:pPr marL="0" indent="0" algn="just">
              <a:buNone/>
            </a:pPr>
            <a:endParaRPr lang="pt-BR" sz="2800" dirty="0"/>
          </a:p>
        </p:txBody>
      </p:sp>
      <p:sp>
        <p:nvSpPr>
          <p:cNvPr id="35" name="Espaço Reservado para Conteúdo 10"/>
          <p:cNvSpPr>
            <a:spLocks noGrp="1"/>
          </p:cNvSpPr>
          <p:nvPr>
            <p:ph sz="quarter" idx="4294967295"/>
          </p:nvPr>
        </p:nvSpPr>
        <p:spPr>
          <a:xfrm>
            <a:off x="16430625" y="11434763"/>
            <a:ext cx="8566150" cy="4862512"/>
          </a:xfrm>
        </p:spPr>
        <p:txBody>
          <a:bodyPr>
            <a:noAutofit/>
          </a:bodyPr>
          <a:lstStyle/>
          <a:p>
            <a:endParaRPr lang="pt-BR" dirty="0"/>
          </a:p>
        </p:txBody>
      </p:sp>
      <p:sp>
        <p:nvSpPr>
          <p:cNvPr id="42" name="Espaço Reservado para Conteúdo 10"/>
          <p:cNvSpPr>
            <a:spLocks noGrp="1"/>
          </p:cNvSpPr>
          <p:nvPr>
            <p:ph sz="quarter" idx="4294967295"/>
          </p:nvPr>
        </p:nvSpPr>
        <p:spPr>
          <a:xfrm>
            <a:off x="718351" y="30443850"/>
            <a:ext cx="8085661" cy="48612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2800" dirty="0"/>
          </a:p>
        </p:txBody>
      </p:sp>
      <p:sp>
        <p:nvSpPr>
          <p:cNvPr id="43" name="Espaço Reservado para Conteúdo 10"/>
          <p:cNvSpPr>
            <a:spLocks noGrp="1"/>
          </p:cNvSpPr>
          <p:nvPr>
            <p:ph sz="quarter" idx="4294967295"/>
          </p:nvPr>
        </p:nvSpPr>
        <p:spPr>
          <a:xfrm>
            <a:off x="8998468" y="30509694"/>
            <a:ext cx="8085661" cy="48612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2800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-8226"/>
            <a:ext cx="18246436" cy="2740982"/>
          </a:xfrm>
          <a:prstGeom prst="rect">
            <a:avLst/>
          </a:prstGeom>
        </p:spPr>
      </p:pic>
      <p:sp>
        <p:nvSpPr>
          <p:cNvPr id="49" name="Espaço Reservado para Texto 22"/>
          <p:cNvSpPr>
            <a:spLocks noGrp="1"/>
          </p:cNvSpPr>
          <p:nvPr>
            <p:ph type="body" sz="quarter" idx="36"/>
          </p:nvPr>
        </p:nvSpPr>
        <p:spPr>
          <a:xfrm>
            <a:off x="16686132" y="6130553"/>
            <a:ext cx="8515431" cy="3352725"/>
          </a:xfrm>
        </p:spPr>
        <p:txBody>
          <a:bodyPr/>
          <a:lstStyle/>
          <a:p>
            <a:pPr algn="ctr"/>
            <a:r>
              <a:rPr lang="pt-BR" sz="7200" dirty="0">
                <a:solidFill>
                  <a:schemeClr val="bg1"/>
                </a:solidFill>
              </a:rPr>
              <a:t>Autor 3</a:t>
            </a:r>
          </a:p>
          <a:p>
            <a:pPr algn="ctr"/>
            <a:r>
              <a:rPr lang="en-US" sz="6000" dirty="0">
                <a:solidFill>
                  <a:schemeClr val="bg1"/>
                </a:solidFill>
              </a:rPr>
              <a:t>e mail</a:t>
            </a:r>
            <a:r>
              <a:rPr lang="pt-BR" sz="6000" dirty="0">
                <a:solidFill>
                  <a:schemeClr val="bg1"/>
                </a:solidFill>
              </a:rPr>
              <a:t>@mail </a:t>
            </a:r>
            <a:endParaRPr lang="pt-BR" sz="4800" dirty="0">
              <a:solidFill>
                <a:schemeClr val="bg1"/>
              </a:solidFill>
            </a:endParaRPr>
          </a:p>
          <a:p>
            <a:pPr algn="ctr"/>
            <a:r>
              <a:rPr lang="pt-BR" sz="4800" dirty="0" smtClean="0">
                <a:solidFill>
                  <a:schemeClr val="bg1"/>
                </a:solidFill>
              </a:rPr>
              <a:t>Instituição</a:t>
            </a:r>
            <a:endParaRPr lang="pt-BR" sz="4800" dirty="0">
              <a:solidFill>
                <a:schemeClr val="bg1"/>
              </a:solidFill>
            </a:endParaRPr>
          </a:p>
        </p:txBody>
      </p:sp>
      <p:sp>
        <p:nvSpPr>
          <p:cNvPr id="28" name="Espaço Reservado para Texto 66"/>
          <p:cNvSpPr>
            <a:spLocks noGrp="1"/>
          </p:cNvSpPr>
          <p:nvPr>
            <p:ph type="body" sz="quarter" idx="13"/>
          </p:nvPr>
        </p:nvSpPr>
        <p:spPr>
          <a:xfrm>
            <a:off x="8225902" y="16404757"/>
            <a:ext cx="16545891" cy="1428157"/>
          </a:xfrm>
        </p:spPr>
        <p:txBody>
          <a:bodyPr/>
          <a:lstStyle/>
          <a:p>
            <a:r>
              <a:rPr lang="fr-FR" b="1" dirty="0" smtClean="0"/>
              <a:t>Revisão Teórica</a:t>
            </a:r>
            <a:endParaRPr lang="pt-BR" b="1" dirty="0"/>
          </a:p>
        </p:txBody>
      </p:sp>
      <p:sp>
        <p:nvSpPr>
          <p:cNvPr id="37" name="Espaço Reservado para Conteúdo 10"/>
          <p:cNvSpPr>
            <a:spLocks noGrp="1"/>
          </p:cNvSpPr>
          <p:nvPr>
            <p:ph sz="quarter" idx="4294967295"/>
          </p:nvPr>
        </p:nvSpPr>
        <p:spPr>
          <a:xfrm>
            <a:off x="16859008" y="18072257"/>
            <a:ext cx="7888288" cy="10739122"/>
          </a:xfrm>
        </p:spPr>
        <p:txBody>
          <a:bodyPr>
            <a:noAutofit/>
          </a:bodyPr>
          <a:lstStyle/>
          <a:p>
            <a:endParaRPr lang="pt-BR"/>
          </a:p>
        </p:txBody>
      </p:sp>
      <p:sp>
        <p:nvSpPr>
          <p:cNvPr id="47" name="Espaço Reservado para Conteúdo 10"/>
          <p:cNvSpPr>
            <a:spLocks noGrp="1"/>
          </p:cNvSpPr>
          <p:nvPr>
            <p:ph sz="quarter" idx="4294967295"/>
          </p:nvPr>
        </p:nvSpPr>
        <p:spPr>
          <a:xfrm>
            <a:off x="17537899" y="30545633"/>
            <a:ext cx="7233894" cy="48612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dirty="0"/>
              <a:t>Relacionar toda a bibliografia consultada e citada no artigo utilizando a ABNT.</a:t>
            </a:r>
          </a:p>
          <a:p>
            <a:pPr marL="0" indent="0" algn="just">
              <a:buNone/>
            </a:pPr>
            <a:endParaRPr lang="pt-BR" sz="2800" dirty="0"/>
          </a:p>
        </p:txBody>
      </p:sp>
      <p:sp>
        <p:nvSpPr>
          <p:cNvPr id="50" name="Espaço Reservado para Conteúdo 10"/>
          <p:cNvSpPr>
            <a:spLocks noGrp="1"/>
          </p:cNvSpPr>
          <p:nvPr>
            <p:ph sz="quarter" idx="4294967295"/>
          </p:nvPr>
        </p:nvSpPr>
        <p:spPr>
          <a:xfrm>
            <a:off x="8677275" y="23861713"/>
            <a:ext cx="8085138" cy="4860925"/>
          </a:xfrm>
        </p:spPr>
        <p:txBody>
          <a:bodyPr>
            <a:noAutofit/>
          </a:bodyPr>
          <a:lstStyle/>
          <a:p>
            <a:endParaRPr lang="pt-BR" dirty="0"/>
          </a:p>
        </p:txBody>
      </p:sp>
      <p:sp>
        <p:nvSpPr>
          <p:cNvPr id="51" name="Espaço Reservado para Conteúdo 10"/>
          <p:cNvSpPr>
            <a:spLocks noGrp="1"/>
          </p:cNvSpPr>
          <p:nvPr>
            <p:ph sz="quarter" idx="4294967295"/>
          </p:nvPr>
        </p:nvSpPr>
        <p:spPr>
          <a:xfrm>
            <a:off x="7694872" y="17944088"/>
            <a:ext cx="8735754" cy="411532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dirty="0"/>
              <a:t>Abordar os aspectos teóricos diretamente relacionados com o trabalho desenvolvido, detalhando os assuntos principais do estudo em questão e baseando-se nas diferentes abordagens pesquisadas na literatura (livros, teses, dissertações, artigos, trabalhos de congresso, etc.).</a:t>
            </a:r>
          </a:p>
          <a:p>
            <a:pPr marL="0" indent="0" algn="just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ôster científico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ciencePoster_TP104001342" id="{E1F24EFD-1541-4E76-93C7-2AF78A5FF1E9}" vid="{FF55F10C-9E1A-4535-9D76-7539B8B4D21B}"/>
    </a:ext>
  </a:extLst>
</a:theme>
</file>

<file path=ppt/theme/theme2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D6C1C5D-9D7A-4712-B6DD-8932D6618C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226</Words>
  <Application>Microsoft Office PowerPoint</Application>
  <PresentationFormat>Personalizar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Pôster científico</vt:lpstr>
      <vt:lpstr>TÍTULO CENTRALIZADO 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2014-11-24T18:08:48Z</dcterms:created>
  <dcterms:modified xsi:type="dcterms:W3CDTF">2017-04-26T19:50:40Z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TC040013439991</vt:lpwstr>
  </property>
</Properties>
</file>